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CC960-B8B6-492C-9130-BB9B718F8E46}" v="1" dt="2023-06-14T06:11:04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70CC960-B8B6-492C-9130-BB9B718F8E46}"/>
    <pc:docChg chg="custSel modSld">
      <pc:chgData name="Narelle Wheaton" userId="6e1b2b30-480e-4f91-806b-6735d5b9e446" providerId="ADAL" clId="{F70CC960-B8B6-492C-9130-BB9B718F8E46}" dt="2023-06-14T06:11:12.905" v="30" actId="404"/>
      <pc:docMkLst>
        <pc:docMk/>
      </pc:docMkLst>
      <pc:sldChg chg="modSp mod">
        <pc:chgData name="Narelle Wheaton" userId="6e1b2b30-480e-4f91-806b-6735d5b9e446" providerId="ADAL" clId="{F70CC960-B8B6-492C-9130-BB9B718F8E46}" dt="2023-06-14T06:10:35.841" v="20" actId="403"/>
        <pc:sldMkLst>
          <pc:docMk/>
          <pc:sldMk cId="806490606" sldId="256"/>
        </pc:sldMkLst>
        <pc:spChg chg="mod">
          <ac:chgData name="Narelle Wheaton" userId="6e1b2b30-480e-4f91-806b-6735d5b9e446" providerId="ADAL" clId="{F70CC960-B8B6-492C-9130-BB9B718F8E46}" dt="2023-06-14T06:10:35.841" v="20" actId="403"/>
          <ac:spMkLst>
            <pc:docMk/>
            <pc:sldMk cId="806490606" sldId="256"/>
            <ac:spMk id="3" creationId="{ED67CF03-ABC6-4D47-9162-5EB1C34F1659}"/>
          </ac:spMkLst>
        </pc:spChg>
      </pc:sldChg>
      <pc:sldChg chg="modSp mod">
        <pc:chgData name="Narelle Wheaton" userId="6e1b2b30-480e-4f91-806b-6735d5b9e446" providerId="ADAL" clId="{F70CC960-B8B6-492C-9130-BB9B718F8E46}" dt="2023-06-14T06:10:41.019" v="21" actId="404"/>
        <pc:sldMkLst>
          <pc:docMk/>
          <pc:sldMk cId="2076310772" sldId="257"/>
        </pc:sldMkLst>
        <pc:spChg chg="mod">
          <ac:chgData name="Narelle Wheaton" userId="6e1b2b30-480e-4f91-806b-6735d5b9e446" providerId="ADAL" clId="{F70CC960-B8B6-492C-9130-BB9B718F8E46}" dt="2023-06-14T06:10:41.019" v="21" actId="404"/>
          <ac:spMkLst>
            <pc:docMk/>
            <pc:sldMk cId="2076310772" sldId="257"/>
            <ac:spMk id="3" creationId="{ED67CF03-ABC6-4D47-9162-5EB1C34F1659}"/>
          </ac:spMkLst>
        </pc:spChg>
      </pc:sldChg>
      <pc:sldChg chg="modSp mod">
        <pc:chgData name="Narelle Wheaton" userId="6e1b2b30-480e-4f91-806b-6735d5b9e446" providerId="ADAL" clId="{F70CC960-B8B6-492C-9130-BB9B718F8E46}" dt="2023-06-14T06:10:46.003" v="22" actId="404"/>
        <pc:sldMkLst>
          <pc:docMk/>
          <pc:sldMk cId="2727619966" sldId="258"/>
        </pc:sldMkLst>
        <pc:spChg chg="mod">
          <ac:chgData name="Narelle Wheaton" userId="6e1b2b30-480e-4f91-806b-6735d5b9e446" providerId="ADAL" clId="{F70CC960-B8B6-492C-9130-BB9B718F8E46}" dt="2023-06-14T06:10:46.003" v="22" actId="404"/>
          <ac:spMkLst>
            <pc:docMk/>
            <pc:sldMk cId="2727619966" sldId="258"/>
            <ac:spMk id="3" creationId="{ED67CF03-ABC6-4D47-9162-5EB1C34F1659}"/>
          </ac:spMkLst>
        </pc:spChg>
      </pc:sldChg>
      <pc:sldChg chg="modSp mod">
        <pc:chgData name="Narelle Wheaton" userId="6e1b2b30-480e-4f91-806b-6735d5b9e446" providerId="ADAL" clId="{F70CC960-B8B6-492C-9130-BB9B718F8E46}" dt="2023-06-14T06:10:52.945" v="24" actId="404"/>
        <pc:sldMkLst>
          <pc:docMk/>
          <pc:sldMk cId="3870407380" sldId="259"/>
        </pc:sldMkLst>
        <pc:spChg chg="mod">
          <ac:chgData name="Narelle Wheaton" userId="6e1b2b30-480e-4f91-806b-6735d5b9e446" providerId="ADAL" clId="{F70CC960-B8B6-492C-9130-BB9B718F8E46}" dt="2023-06-14T06:10:52.945" v="24" actId="404"/>
          <ac:spMkLst>
            <pc:docMk/>
            <pc:sldMk cId="3870407380" sldId="259"/>
            <ac:spMk id="3" creationId="{ED67CF03-ABC6-4D47-9162-5EB1C34F1659}"/>
          </ac:spMkLst>
        </pc:spChg>
      </pc:sldChg>
      <pc:sldChg chg="delSp modSp mod">
        <pc:chgData name="Narelle Wheaton" userId="6e1b2b30-480e-4f91-806b-6735d5b9e446" providerId="ADAL" clId="{F70CC960-B8B6-492C-9130-BB9B718F8E46}" dt="2023-06-14T06:11:08.585" v="29" actId="404"/>
        <pc:sldMkLst>
          <pc:docMk/>
          <pc:sldMk cId="4151714689" sldId="260"/>
        </pc:sldMkLst>
        <pc:spChg chg="mod">
          <ac:chgData name="Narelle Wheaton" userId="6e1b2b30-480e-4f91-806b-6735d5b9e446" providerId="ADAL" clId="{F70CC960-B8B6-492C-9130-BB9B718F8E46}" dt="2023-06-14T06:11:08.585" v="29" actId="404"/>
          <ac:spMkLst>
            <pc:docMk/>
            <pc:sldMk cId="4151714689" sldId="260"/>
            <ac:spMk id="3" creationId="{ED67CF03-ABC6-4D47-9162-5EB1C34F1659}"/>
          </ac:spMkLst>
        </pc:spChg>
        <pc:spChg chg="del">
          <ac:chgData name="Narelle Wheaton" userId="6e1b2b30-480e-4f91-806b-6735d5b9e446" providerId="ADAL" clId="{F70CC960-B8B6-492C-9130-BB9B718F8E46}" dt="2023-06-14T06:11:02.758" v="26" actId="21"/>
          <ac:spMkLst>
            <pc:docMk/>
            <pc:sldMk cId="4151714689" sldId="260"/>
            <ac:spMk id="4" creationId="{5CE9661F-242D-44A6-B985-95D52FEDF810}"/>
          </ac:spMkLst>
        </pc:spChg>
      </pc:sldChg>
      <pc:sldChg chg="modSp mod">
        <pc:chgData name="Narelle Wheaton" userId="6e1b2b30-480e-4f91-806b-6735d5b9e446" providerId="ADAL" clId="{F70CC960-B8B6-492C-9130-BB9B718F8E46}" dt="2023-06-14T06:10:49.317" v="23" actId="404"/>
        <pc:sldMkLst>
          <pc:docMk/>
          <pc:sldMk cId="821101313" sldId="261"/>
        </pc:sldMkLst>
        <pc:spChg chg="mod">
          <ac:chgData name="Narelle Wheaton" userId="6e1b2b30-480e-4f91-806b-6735d5b9e446" providerId="ADAL" clId="{F70CC960-B8B6-492C-9130-BB9B718F8E46}" dt="2023-06-14T06:10:49.317" v="23" actId="404"/>
          <ac:spMkLst>
            <pc:docMk/>
            <pc:sldMk cId="821101313" sldId="261"/>
            <ac:spMk id="3" creationId="{ED67CF03-ABC6-4D47-9162-5EB1C34F1659}"/>
          </ac:spMkLst>
        </pc:spChg>
      </pc:sldChg>
      <pc:sldChg chg="modSp mod">
        <pc:chgData name="Narelle Wheaton" userId="6e1b2b30-480e-4f91-806b-6735d5b9e446" providerId="ADAL" clId="{F70CC960-B8B6-492C-9130-BB9B718F8E46}" dt="2023-06-14T06:10:57.498" v="25" actId="404"/>
        <pc:sldMkLst>
          <pc:docMk/>
          <pc:sldMk cId="1494709040" sldId="262"/>
        </pc:sldMkLst>
        <pc:spChg chg="mod">
          <ac:chgData name="Narelle Wheaton" userId="6e1b2b30-480e-4f91-806b-6735d5b9e446" providerId="ADAL" clId="{F70CC960-B8B6-492C-9130-BB9B718F8E46}" dt="2023-06-14T06:10:57.498" v="25" actId="404"/>
          <ac:spMkLst>
            <pc:docMk/>
            <pc:sldMk cId="1494709040" sldId="262"/>
            <ac:spMk id="3" creationId="{ED67CF03-ABC6-4D47-9162-5EB1C34F1659}"/>
          </ac:spMkLst>
        </pc:spChg>
      </pc:sldChg>
      <pc:sldChg chg="addSp modSp mod">
        <pc:chgData name="Narelle Wheaton" userId="6e1b2b30-480e-4f91-806b-6735d5b9e446" providerId="ADAL" clId="{F70CC960-B8B6-492C-9130-BB9B718F8E46}" dt="2023-06-14T06:11:12.905" v="30" actId="404"/>
        <pc:sldMkLst>
          <pc:docMk/>
          <pc:sldMk cId="1197147853" sldId="263"/>
        </pc:sldMkLst>
        <pc:spChg chg="add mod">
          <ac:chgData name="Narelle Wheaton" userId="6e1b2b30-480e-4f91-806b-6735d5b9e446" providerId="ADAL" clId="{F70CC960-B8B6-492C-9130-BB9B718F8E46}" dt="2023-06-14T06:11:04.469" v="27"/>
          <ac:spMkLst>
            <pc:docMk/>
            <pc:sldMk cId="1197147853" sldId="263"/>
            <ac:spMk id="2" creationId="{F8610193-E503-2828-F203-348FD7652DCF}"/>
          </ac:spMkLst>
        </pc:spChg>
        <pc:spChg chg="mod">
          <ac:chgData name="Narelle Wheaton" userId="6e1b2b30-480e-4f91-806b-6735d5b9e446" providerId="ADAL" clId="{F70CC960-B8B6-492C-9130-BB9B718F8E46}" dt="2023-06-14T06:11:12.905" v="30" actId="404"/>
          <ac:spMkLst>
            <pc:docMk/>
            <pc:sldMk cId="1197147853" sldId="263"/>
            <ac:spMk id="3" creationId="{ED67CF03-ABC6-4D47-9162-5EB1C34F165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30F95-E056-446E-BFDB-8511E3455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D64871-5384-43F3-9B75-AB9D461FBA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1F40B-A208-42E8-8209-5F8A4833F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6A975-0BC9-44E0-86C6-FC718E956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A0ED6D-5645-435E-BF84-06725A1C6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761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3AB22-9383-46B6-8313-D6342DD43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4B821D-5295-4A51-B6A0-F133EA6C6E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FBB741-9F59-4F88-BDD7-77FA8BCB1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3E56CB-132D-4D8E-8886-1533AD838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5E9E7D-0565-4A29-8B22-E0BF27D07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5788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2DB7D3-474F-4B9E-B552-F1AE10386E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CCAC7B-A987-4B4B-955D-C674EB58E6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874A13-A82B-4AE3-BE78-9414CA204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2709A-4BA2-426E-BE11-8673CE3AD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7738A-D05A-42D9-8838-31CE033EE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8907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D31E3-0276-485D-9C37-967B21CB8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C87E8-CEF9-457F-AF86-DD74D9268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DDAC8B-E3D3-4B29-9660-56A28D31B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AB148-88E8-4FE7-A036-314D1DD7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E9F52-0F19-4A5F-9610-29AFA28A7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3841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AF59A-13B5-432E-9530-83064D219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B9AF7-BC11-4D71-A557-323C26624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150B7-56AA-4B29-A8D1-F258F636E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6B5EF-1840-4CD3-806A-D40902DE7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B5071-8EA6-40F0-9295-2B7F837AD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5941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7524F-AAA8-4DDF-ACFE-A340D01A5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F2B7A8-8B4E-4C0A-8247-4F99100797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5A41C-70CA-4E71-8771-9FE3980A06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F0F889-5510-4220-8268-5A30F2A08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DCA409-EC8D-47A9-B19E-5210ACAA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3DD3A-858F-4C48-8150-FECFD07FE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7729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4683B-1E41-47FD-AD14-C252114D0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2C5409-E903-46AA-ADD6-294767A35D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61B96A-7631-4CE9-88FC-97DF8A61F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94CB93-965C-4B7B-A51C-A6DE222BBA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0A9F27-DE58-4D62-A05D-8DB4FFE9FC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8D0925-E490-4D6C-AB07-8F7D85292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EC6121-F2BE-49D1-8B19-D07CC3363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03D95A-C2C5-4064-B5E6-0D9ED9C28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347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43885-DE41-407D-B440-10A7E3D2C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71569E-E1DA-4CCC-8C66-A45604BA7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591E33-C7FD-4754-81B1-24B9002B8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6DA5C9-240A-4AA3-8085-6193FEA06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7473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733A16-1312-4B0B-910F-27694FF5B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DB37EE-37D0-48B8-A686-771FD8F6F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92666-FDA8-4422-98E3-55BC7E41B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8332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53610-9BFB-4D44-A986-65D25556C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A88DE-B809-464B-B997-E29B3ACAE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791129-AD9F-4245-A939-F41E29D5D2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738637-388D-4C13-89FD-FEC6820BA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8FAC4B-85F7-4C21-936E-B091B1D28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F9712E-1258-4419-8361-8F37FAEAF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3485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B63AA-308F-4F7E-AF6D-5282E3CFB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2637AB-3A6C-448C-B892-A429A3DD83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50C243-7224-45DE-B786-6E26F74317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E7BDE3-1519-4B55-98DE-D0425A7CE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F3E099-224A-44CE-B029-F162D740A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269B52-D212-4D19-AA53-9B5ED4810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136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27CA27-B719-4F7B-949D-DA97280BA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4655E1-7817-4433-BAA9-BE49BE6E36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0CDFF-B186-4985-9977-C583982C0E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7C830-ABB3-4B62-88F3-1B8146541A30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9F84B-3CD5-4F80-A1B5-DB6EB7358B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1E9908-EC81-4062-927F-C5C9AB8CC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8B13B-B4F2-4742-8769-C748BFD27DD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0813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47899"/>
            <a:ext cx="9144000" cy="269856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His counsels guide, uphold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His sheep securely fold you;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490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787"/>
            <a:ext cx="9144000" cy="263842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 at Jesus'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10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1212"/>
            <a:ext cx="9144000" cy="2695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His wings protecting hide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Daily manna still provide you;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61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787"/>
            <a:ext cx="9144000" cy="263842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 at Jesus'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101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7400"/>
            <a:ext cx="9144000" cy="27432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life's perils thick confound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Put His arm unfailing round you;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407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787"/>
            <a:ext cx="9144000" cy="263842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 at Jesus'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709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8787"/>
            <a:ext cx="9144000" cy="34004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love's banner floating o'er you,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Smite death's threatening wave before you;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714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D67CF03-ABC6-4D47-9162-5EB1C34F1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787"/>
            <a:ext cx="9144000" cy="2638425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sz="16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 at Jesus' feet;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we meet, till we meet,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be with you till we meet again.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610193-E503-2828-F203-348FD7652DCF}"/>
              </a:ext>
            </a:extLst>
          </p:cNvPr>
          <p:cNvSpPr txBox="1"/>
          <p:nvPr/>
        </p:nvSpPr>
        <p:spPr>
          <a:xfrm>
            <a:off x="333375" y="5780812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2647645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Jeremiah Eames Rankin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1971478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338</Words>
  <Application>Microsoft Office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2022-10-18T02:28:57Z</dcterms:created>
  <dcterms:modified xsi:type="dcterms:W3CDTF">2023-06-14T06:11:14Z</dcterms:modified>
</cp:coreProperties>
</file>